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</p:sldIdLst>
  <p:sldSz cx="10515600" cy="228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720" userDrawn="1">
          <p15:clr>
            <a:srgbClr val="A4A3A4"/>
          </p15:clr>
        </p15:guide>
        <p15:guide id="2" pos="331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2D228"/>
    <a:srgbClr val="003AFF"/>
    <a:srgbClr val="02D028"/>
    <a:srgbClr val="5AD25A"/>
    <a:srgbClr val="58D14F"/>
    <a:srgbClr val="006D9E"/>
    <a:srgbClr val="007CB4"/>
    <a:srgbClr val="006592"/>
    <a:srgbClr val="007FB8"/>
    <a:srgbClr val="009BE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5474" autoAdjust="0"/>
    <p:restoredTop sz="94660"/>
  </p:normalViewPr>
  <p:slideViewPr>
    <p:cSldViewPr>
      <p:cViewPr>
        <p:scale>
          <a:sx n="100" d="100"/>
          <a:sy n="100" d="100"/>
        </p:scale>
        <p:origin x="336" y="948"/>
      </p:cViewPr>
      <p:guideLst>
        <p:guide orient="horz" pos="720"/>
        <p:guide pos="331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14450" y="374121"/>
            <a:ext cx="7886700" cy="795867"/>
          </a:xfrm>
        </p:spPr>
        <p:txBody>
          <a:bodyPr anchor="b"/>
          <a:lstStyle>
            <a:lvl1pPr algn="ctr">
              <a:defRPr sz="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14450" y="1200679"/>
            <a:ext cx="7886700" cy="551921"/>
          </a:xfrm>
        </p:spPr>
        <p:txBody>
          <a:bodyPr/>
          <a:lstStyle>
            <a:lvl1pPr marL="0" indent="0" algn="ctr">
              <a:buNone/>
              <a:defRPr sz="800"/>
            </a:lvl1pPr>
            <a:lvl2pPr marL="152385" indent="0" algn="ctr">
              <a:buNone/>
              <a:defRPr sz="667"/>
            </a:lvl2pPr>
            <a:lvl3pPr marL="304770" indent="0" algn="ctr">
              <a:buNone/>
              <a:defRPr sz="600"/>
            </a:lvl3pPr>
            <a:lvl4pPr marL="457154" indent="0" algn="ctr">
              <a:buNone/>
              <a:defRPr sz="533"/>
            </a:lvl4pPr>
            <a:lvl5pPr marL="609539" indent="0" algn="ctr">
              <a:buNone/>
              <a:defRPr sz="533"/>
            </a:lvl5pPr>
            <a:lvl6pPr marL="761924" indent="0" algn="ctr">
              <a:buNone/>
              <a:defRPr sz="533"/>
            </a:lvl6pPr>
            <a:lvl7pPr marL="914309" indent="0" algn="ctr">
              <a:buNone/>
              <a:defRPr sz="533"/>
            </a:lvl7pPr>
            <a:lvl8pPr marL="1066693" indent="0" algn="ctr">
              <a:buNone/>
              <a:defRPr sz="533"/>
            </a:lvl8pPr>
            <a:lvl9pPr marL="1219078" indent="0" algn="ctr">
              <a:buNone/>
              <a:defRPr sz="533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7A024D7-0F97-43C3-B802-9210B52EC8D6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361901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CCB1AFD-3B72-4629-B3CF-5AB1FF03BB5B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036785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525226" y="121709"/>
            <a:ext cx="2267426" cy="193727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22947" y="121709"/>
            <a:ext cx="6670834" cy="1937279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D6F9CAF-A060-427C-876D-173628CA2B78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392056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6A08D75-A34F-47CE-8FDB-FD3E570ABADB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3460216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7471" y="569913"/>
            <a:ext cx="9069705" cy="950912"/>
          </a:xfrm>
        </p:spPr>
        <p:txBody>
          <a:bodyPr anchor="b"/>
          <a:lstStyle>
            <a:lvl1pPr>
              <a:defRPr sz="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17471" y="1529821"/>
            <a:ext cx="9069705" cy="500062"/>
          </a:xfrm>
        </p:spPr>
        <p:txBody>
          <a:bodyPr/>
          <a:lstStyle>
            <a:lvl1pPr marL="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1pPr>
            <a:lvl2pPr marL="152385" indent="0">
              <a:buNone/>
              <a:defRPr sz="667">
                <a:solidFill>
                  <a:schemeClr val="tx1">
                    <a:tint val="75000"/>
                  </a:schemeClr>
                </a:solidFill>
              </a:defRPr>
            </a:lvl2pPr>
            <a:lvl3pPr marL="304770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3pPr>
            <a:lvl4pPr marL="457154" indent="0">
              <a:buNone/>
              <a:defRPr sz="533">
                <a:solidFill>
                  <a:schemeClr val="tx1">
                    <a:tint val="75000"/>
                  </a:schemeClr>
                </a:solidFill>
              </a:defRPr>
            </a:lvl4pPr>
            <a:lvl5pPr marL="609539" indent="0">
              <a:buNone/>
              <a:defRPr sz="533">
                <a:solidFill>
                  <a:schemeClr val="tx1">
                    <a:tint val="75000"/>
                  </a:schemeClr>
                </a:solidFill>
              </a:defRPr>
            </a:lvl5pPr>
            <a:lvl6pPr marL="761924" indent="0">
              <a:buNone/>
              <a:defRPr sz="533">
                <a:solidFill>
                  <a:schemeClr val="tx1">
                    <a:tint val="75000"/>
                  </a:schemeClr>
                </a:solidFill>
              </a:defRPr>
            </a:lvl6pPr>
            <a:lvl7pPr marL="914309" indent="0">
              <a:buNone/>
              <a:defRPr sz="533">
                <a:solidFill>
                  <a:schemeClr val="tx1">
                    <a:tint val="75000"/>
                  </a:schemeClr>
                </a:solidFill>
              </a:defRPr>
            </a:lvl7pPr>
            <a:lvl8pPr marL="1066693" indent="0">
              <a:buNone/>
              <a:defRPr sz="533">
                <a:solidFill>
                  <a:schemeClr val="tx1">
                    <a:tint val="75000"/>
                  </a:schemeClr>
                </a:solidFill>
              </a:defRPr>
            </a:lvl8pPr>
            <a:lvl9pPr marL="1219078" indent="0">
              <a:buNone/>
              <a:defRPr sz="5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865ED17-93CA-4BE5-A812-3E841EBB4342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297430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22948" y="608542"/>
            <a:ext cx="4469130" cy="145044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23523" y="608542"/>
            <a:ext cx="4469130" cy="145044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D685C06-233E-494F-ADD5-5785FD8E13EC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631049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4317" y="121709"/>
            <a:ext cx="9069705" cy="44185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4318" y="560388"/>
            <a:ext cx="4448591" cy="274637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2385" indent="0">
              <a:buNone/>
              <a:defRPr sz="667" b="1"/>
            </a:lvl2pPr>
            <a:lvl3pPr marL="304770" indent="0">
              <a:buNone/>
              <a:defRPr sz="600" b="1"/>
            </a:lvl3pPr>
            <a:lvl4pPr marL="457154" indent="0">
              <a:buNone/>
              <a:defRPr sz="533" b="1"/>
            </a:lvl4pPr>
            <a:lvl5pPr marL="609539" indent="0">
              <a:buNone/>
              <a:defRPr sz="533" b="1"/>
            </a:lvl5pPr>
            <a:lvl6pPr marL="761924" indent="0">
              <a:buNone/>
              <a:defRPr sz="533" b="1"/>
            </a:lvl6pPr>
            <a:lvl7pPr marL="914309" indent="0">
              <a:buNone/>
              <a:defRPr sz="533" b="1"/>
            </a:lvl7pPr>
            <a:lvl8pPr marL="1066693" indent="0">
              <a:buNone/>
              <a:defRPr sz="533" b="1"/>
            </a:lvl8pPr>
            <a:lvl9pPr marL="1219078" indent="0">
              <a:buNone/>
              <a:defRPr sz="533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24318" y="835025"/>
            <a:ext cx="4448591" cy="122819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323522" y="560388"/>
            <a:ext cx="4470500" cy="274637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2385" indent="0">
              <a:buNone/>
              <a:defRPr sz="667" b="1"/>
            </a:lvl2pPr>
            <a:lvl3pPr marL="304770" indent="0">
              <a:buNone/>
              <a:defRPr sz="600" b="1"/>
            </a:lvl3pPr>
            <a:lvl4pPr marL="457154" indent="0">
              <a:buNone/>
              <a:defRPr sz="533" b="1"/>
            </a:lvl4pPr>
            <a:lvl5pPr marL="609539" indent="0">
              <a:buNone/>
              <a:defRPr sz="533" b="1"/>
            </a:lvl5pPr>
            <a:lvl6pPr marL="761924" indent="0">
              <a:buNone/>
              <a:defRPr sz="533" b="1"/>
            </a:lvl6pPr>
            <a:lvl7pPr marL="914309" indent="0">
              <a:buNone/>
              <a:defRPr sz="533" b="1"/>
            </a:lvl7pPr>
            <a:lvl8pPr marL="1066693" indent="0">
              <a:buNone/>
              <a:defRPr sz="533" b="1"/>
            </a:lvl8pPr>
            <a:lvl9pPr marL="1219078" indent="0">
              <a:buNone/>
              <a:defRPr sz="533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323522" y="835025"/>
            <a:ext cx="4470500" cy="122819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A9D8352-644F-46B7-AADB-68A1D1000911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802480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326469B-85A3-4662-8E86-DAE43300D47A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18409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5C9C2F3-BA41-42E1-B791-27A2EC4C67D5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5657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4318" y="152400"/>
            <a:ext cx="3391554" cy="533400"/>
          </a:xfrm>
        </p:spPr>
        <p:txBody>
          <a:bodyPr anchor="b"/>
          <a:lstStyle>
            <a:lvl1pPr>
              <a:defRPr sz="106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70499" y="329142"/>
            <a:ext cx="5323523" cy="1624542"/>
          </a:xfrm>
        </p:spPr>
        <p:txBody>
          <a:bodyPr/>
          <a:lstStyle>
            <a:lvl1pPr>
              <a:defRPr sz="1067"/>
            </a:lvl1pPr>
            <a:lvl2pPr>
              <a:defRPr sz="933"/>
            </a:lvl2pPr>
            <a:lvl3pPr>
              <a:defRPr sz="800"/>
            </a:lvl3pPr>
            <a:lvl4pPr>
              <a:defRPr sz="667"/>
            </a:lvl4pPr>
            <a:lvl5pPr>
              <a:defRPr sz="667"/>
            </a:lvl5pPr>
            <a:lvl6pPr>
              <a:defRPr sz="667"/>
            </a:lvl6pPr>
            <a:lvl7pPr>
              <a:defRPr sz="667"/>
            </a:lvl7pPr>
            <a:lvl8pPr>
              <a:defRPr sz="667"/>
            </a:lvl8pPr>
            <a:lvl9pPr>
              <a:defRPr sz="667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4318" y="685800"/>
            <a:ext cx="3391554" cy="1270529"/>
          </a:xfrm>
        </p:spPr>
        <p:txBody>
          <a:bodyPr/>
          <a:lstStyle>
            <a:lvl1pPr marL="0" indent="0">
              <a:buNone/>
              <a:defRPr sz="533"/>
            </a:lvl1pPr>
            <a:lvl2pPr marL="152385" indent="0">
              <a:buNone/>
              <a:defRPr sz="467"/>
            </a:lvl2pPr>
            <a:lvl3pPr marL="304770" indent="0">
              <a:buNone/>
              <a:defRPr sz="400"/>
            </a:lvl3pPr>
            <a:lvl4pPr marL="457154" indent="0">
              <a:buNone/>
              <a:defRPr sz="333"/>
            </a:lvl4pPr>
            <a:lvl5pPr marL="609539" indent="0">
              <a:buNone/>
              <a:defRPr sz="333"/>
            </a:lvl5pPr>
            <a:lvl6pPr marL="761924" indent="0">
              <a:buNone/>
              <a:defRPr sz="333"/>
            </a:lvl6pPr>
            <a:lvl7pPr marL="914309" indent="0">
              <a:buNone/>
              <a:defRPr sz="333"/>
            </a:lvl7pPr>
            <a:lvl8pPr marL="1066693" indent="0">
              <a:buNone/>
              <a:defRPr sz="333"/>
            </a:lvl8pPr>
            <a:lvl9pPr marL="1219078" indent="0">
              <a:buNone/>
              <a:defRPr sz="333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84E7D56-16F9-43F6-9B46-DC738F6F866E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879788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4318" y="152400"/>
            <a:ext cx="3391554" cy="533400"/>
          </a:xfrm>
        </p:spPr>
        <p:txBody>
          <a:bodyPr anchor="b"/>
          <a:lstStyle>
            <a:lvl1pPr>
              <a:defRPr sz="106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0499" y="329142"/>
            <a:ext cx="5323523" cy="1624542"/>
          </a:xfrm>
        </p:spPr>
        <p:txBody>
          <a:bodyPr anchor="t"/>
          <a:lstStyle>
            <a:lvl1pPr marL="0" indent="0">
              <a:buNone/>
              <a:defRPr sz="1067"/>
            </a:lvl1pPr>
            <a:lvl2pPr marL="152385" indent="0">
              <a:buNone/>
              <a:defRPr sz="933"/>
            </a:lvl2pPr>
            <a:lvl3pPr marL="304770" indent="0">
              <a:buNone/>
              <a:defRPr sz="800"/>
            </a:lvl3pPr>
            <a:lvl4pPr marL="457154" indent="0">
              <a:buNone/>
              <a:defRPr sz="667"/>
            </a:lvl4pPr>
            <a:lvl5pPr marL="609539" indent="0">
              <a:buNone/>
              <a:defRPr sz="667"/>
            </a:lvl5pPr>
            <a:lvl6pPr marL="761924" indent="0">
              <a:buNone/>
              <a:defRPr sz="667"/>
            </a:lvl6pPr>
            <a:lvl7pPr marL="914309" indent="0">
              <a:buNone/>
              <a:defRPr sz="667"/>
            </a:lvl7pPr>
            <a:lvl8pPr marL="1066693" indent="0">
              <a:buNone/>
              <a:defRPr sz="667"/>
            </a:lvl8pPr>
            <a:lvl9pPr marL="1219078" indent="0">
              <a:buNone/>
              <a:defRPr sz="667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4318" y="685800"/>
            <a:ext cx="3391554" cy="1270529"/>
          </a:xfrm>
        </p:spPr>
        <p:txBody>
          <a:bodyPr/>
          <a:lstStyle>
            <a:lvl1pPr marL="0" indent="0">
              <a:buNone/>
              <a:defRPr sz="533"/>
            </a:lvl1pPr>
            <a:lvl2pPr marL="152385" indent="0">
              <a:buNone/>
              <a:defRPr sz="467"/>
            </a:lvl2pPr>
            <a:lvl3pPr marL="304770" indent="0">
              <a:buNone/>
              <a:defRPr sz="400"/>
            </a:lvl3pPr>
            <a:lvl4pPr marL="457154" indent="0">
              <a:buNone/>
              <a:defRPr sz="333"/>
            </a:lvl4pPr>
            <a:lvl5pPr marL="609539" indent="0">
              <a:buNone/>
              <a:defRPr sz="333"/>
            </a:lvl5pPr>
            <a:lvl6pPr marL="761924" indent="0">
              <a:buNone/>
              <a:defRPr sz="333"/>
            </a:lvl6pPr>
            <a:lvl7pPr marL="914309" indent="0">
              <a:buNone/>
              <a:defRPr sz="333"/>
            </a:lvl7pPr>
            <a:lvl8pPr marL="1066693" indent="0">
              <a:buNone/>
              <a:defRPr sz="333"/>
            </a:lvl8pPr>
            <a:lvl9pPr marL="1219078" indent="0">
              <a:buNone/>
              <a:defRPr sz="333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24F551B-060C-45FE-AFA7-942521989BFA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406076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22948" y="121709"/>
            <a:ext cx="9069705" cy="44185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948" y="608542"/>
            <a:ext cx="9069705" cy="145044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2948" y="2118784"/>
            <a:ext cx="2366010" cy="1217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83293" y="2118784"/>
            <a:ext cx="3549015" cy="1217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426643" y="2118784"/>
            <a:ext cx="2366010" cy="1217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D2C36174-78E1-4332-9C2C-287B99B602E6}" type="slidenum">
              <a:rPr lang="en-US" altLang="en-US" smtClean="0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70766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defTabSz="304770" rtl="0" eaLnBrk="1" latinLnBrk="0" hangingPunct="1">
        <a:lnSpc>
          <a:spcPct val="90000"/>
        </a:lnSpc>
        <a:spcBef>
          <a:spcPct val="0"/>
        </a:spcBef>
        <a:buNone/>
        <a:defRPr sz="14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6192" indent="-76192" algn="l" defTabSz="304770" rtl="0" eaLnBrk="1" latinLnBrk="0" hangingPunct="1">
        <a:lnSpc>
          <a:spcPct val="90000"/>
        </a:lnSpc>
        <a:spcBef>
          <a:spcPts val="333"/>
        </a:spcBef>
        <a:buFont typeface="Arial" panose="020B0604020202020204" pitchFamily="34" charset="0"/>
        <a:buChar char="•"/>
        <a:defRPr sz="933" kern="1200">
          <a:solidFill>
            <a:schemeClr val="tx1"/>
          </a:solidFill>
          <a:latin typeface="+mn-lt"/>
          <a:ea typeface="+mn-ea"/>
          <a:cs typeface="+mn-cs"/>
        </a:defRPr>
      </a:lvl1pPr>
      <a:lvl2pPr marL="228577" indent="-76192" algn="l" defTabSz="304770" rtl="0" eaLnBrk="1" latinLnBrk="0" hangingPunct="1">
        <a:lnSpc>
          <a:spcPct val="90000"/>
        </a:lnSpc>
        <a:spcBef>
          <a:spcPts val="167"/>
        </a:spcBef>
        <a:buFont typeface="Arial" panose="020B0604020202020204" pitchFamily="34" charset="0"/>
        <a:buChar char="•"/>
        <a:defRPr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380962" indent="-76192" algn="l" defTabSz="304770" rtl="0" eaLnBrk="1" latinLnBrk="0" hangingPunct="1">
        <a:lnSpc>
          <a:spcPct val="90000"/>
        </a:lnSpc>
        <a:spcBef>
          <a:spcPts val="167"/>
        </a:spcBef>
        <a:buFont typeface="Arial" panose="020B0604020202020204" pitchFamily="34" charset="0"/>
        <a:buChar char="•"/>
        <a:defRPr sz="667" kern="1200">
          <a:solidFill>
            <a:schemeClr val="tx1"/>
          </a:solidFill>
          <a:latin typeface="+mn-lt"/>
          <a:ea typeface="+mn-ea"/>
          <a:cs typeface="+mn-cs"/>
        </a:defRPr>
      </a:lvl3pPr>
      <a:lvl4pPr marL="533347" indent="-76192" algn="l" defTabSz="304770" rtl="0" eaLnBrk="1" latinLnBrk="0" hangingPunct="1">
        <a:lnSpc>
          <a:spcPct val="90000"/>
        </a:lnSpc>
        <a:spcBef>
          <a:spcPts val="167"/>
        </a:spcBef>
        <a:buFont typeface="Arial" panose="020B0604020202020204" pitchFamily="34" charset="0"/>
        <a:buChar char="•"/>
        <a:defRPr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85731" indent="-76192" algn="l" defTabSz="304770" rtl="0" eaLnBrk="1" latinLnBrk="0" hangingPunct="1">
        <a:lnSpc>
          <a:spcPct val="90000"/>
        </a:lnSpc>
        <a:spcBef>
          <a:spcPts val="167"/>
        </a:spcBef>
        <a:buFont typeface="Arial" panose="020B0604020202020204" pitchFamily="34" charset="0"/>
        <a:buChar char="•"/>
        <a:defRPr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838116" indent="-76192" algn="l" defTabSz="304770" rtl="0" eaLnBrk="1" latinLnBrk="0" hangingPunct="1">
        <a:lnSpc>
          <a:spcPct val="90000"/>
        </a:lnSpc>
        <a:spcBef>
          <a:spcPts val="167"/>
        </a:spcBef>
        <a:buFont typeface="Arial" panose="020B0604020202020204" pitchFamily="34" charset="0"/>
        <a:buChar char="•"/>
        <a:defRPr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90501" indent="-76192" algn="l" defTabSz="304770" rtl="0" eaLnBrk="1" latinLnBrk="0" hangingPunct="1">
        <a:lnSpc>
          <a:spcPct val="90000"/>
        </a:lnSpc>
        <a:spcBef>
          <a:spcPts val="167"/>
        </a:spcBef>
        <a:buFont typeface="Arial" panose="020B0604020202020204" pitchFamily="34" charset="0"/>
        <a:buChar char="•"/>
        <a:defRPr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142886" indent="-76192" algn="l" defTabSz="304770" rtl="0" eaLnBrk="1" latinLnBrk="0" hangingPunct="1">
        <a:lnSpc>
          <a:spcPct val="90000"/>
        </a:lnSpc>
        <a:spcBef>
          <a:spcPts val="167"/>
        </a:spcBef>
        <a:buFont typeface="Arial" panose="020B0604020202020204" pitchFamily="34" charset="0"/>
        <a:buChar char="•"/>
        <a:defRPr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95270" indent="-76192" algn="l" defTabSz="304770" rtl="0" eaLnBrk="1" latinLnBrk="0" hangingPunct="1">
        <a:lnSpc>
          <a:spcPct val="90000"/>
        </a:lnSpc>
        <a:spcBef>
          <a:spcPts val="167"/>
        </a:spcBef>
        <a:buFont typeface="Arial" panose="020B0604020202020204" pitchFamily="34" charset="0"/>
        <a:buChar char="•"/>
        <a:defRPr sz="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0477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52385" algn="l" defTabSz="30477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04770" algn="l" defTabSz="30477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57154" algn="l" defTabSz="30477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09539" algn="l" defTabSz="30477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761924" algn="l" defTabSz="30477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14309" algn="l" defTabSz="30477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066693" algn="l" defTabSz="30477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19078" algn="l" defTabSz="30477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3" name="Picture 32">
            <a:extLst>
              <a:ext uri="{FF2B5EF4-FFF2-40B4-BE49-F238E27FC236}">
                <a16:creationId xmlns:a16="http://schemas.microsoft.com/office/drawing/2014/main" id="{E3772859-5353-413A-84C0-7BB104E9AD84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75" y="2877"/>
            <a:ext cx="10515600" cy="2286000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1066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Default Design</vt:lpstr>
      <vt:lpstr>PowerPoint Presentation</vt:lpstr>
    </vt:vector>
  </TitlesOfParts>
  <Company>Immaculata Media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Mike Bizzaro</dc:creator>
  <cp:lastModifiedBy>Mike Bizzaro</cp:lastModifiedBy>
  <cp:revision>196</cp:revision>
  <dcterms:created xsi:type="dcterms:W3CDTF">2016-01-01T20:19:32Z</dcterms:created>
  <dcterms:modified xsi:type="dcterms:W3CDTF">2018-06-04T19:45:35Z</dcterms:modified>
</cp:coreProperties>
</file>

<file path=docProps/thumbnail.jpeg>
</file>